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1" r:id="rId6"/>
    <p:sldId id="263" r:id="rId7"/>
    <p:sldId id="265" r:id="rId8"/>
    <p:sldId id="268" r:id="rId9"/>
    <p:sldId id="267" r:id="rId10"/>
    <p:sldId id="269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B5ED-84E9-42B3-96CB-42E76148CC1C}" type="datetimeFigureOut">
              <a:rPr lang="sv-SE" smtClean="0"/>
              <a:t>2017-02-25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0BC0-B881-43E7-8DCA-974C530219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552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B5ED-84E9-42B3-96CB-42E76148CC1C}" type="datetimeFigureOut">
              <a:rPr lang="sv-SE" smtClean="0"/>
              <a:t>2017-02-25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0BC0-B881-43E7-8DCA-974C530219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737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B5ED-84E9-42B3-96CB-42E76148CC1C}" type="datetimeFigureOut">
              <a:rPr lang="sv-SE" smtClean="0"/>
              <a:t>2017-02-25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0BC0-B881-43E7-8DCA-974C530219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8403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B5ED-84E9-42B3-96CB-42E76148CC1C}" type="datetimeFigureOut">
              <a:rPr lang="sv-SE" smtClean="0"/>
              <a:t>2017-02-25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0BC0-B881-43E7-8DCA-974C530219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5663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B5ED-84E9-42B3-96CB-42E76148CC1C}" type="datetimeFigureOut">
              <a:rPr lang="sv-SE" smtClean="0"/>
              <a:t>2017-02-25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0BC0-B881-43E7-8DCA-974C530219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45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B5ED-84E9-42B3-96CB-42E76148CC1C}" type="datetimeFigureOut">
              <a:rPr lang="sv-SE" smtClean="0"/>
              <a:t>2017-02-25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0BC0-B881-43E7-8DCA-974C530219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291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B5ED-84E9-42B3-96CB-42E76148CC1C}" type="datetimeFigureOut">
              <a:rPr lang="sv-SE" smtClean="0"/>
              <a:t>2017-02-25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0BC0-B881-43E7-8DCA-974C530219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732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B5ED-84E9-42B3-96CB-42E76148CC1C}" type="datetimeFigureOut">
              <a:rPr lang="sv-SE" smtClean="0"/>
              <a:t>2017-02-25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0BC0-B881-43E7-8DCA-974C530219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471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B5ED-84E9-42B3-96CB-42E76148CC1C}" type="datetimeFigureOut">
              <a:rPr lang="sv-SE" smtClean="0"/>
              <a:t>2017-02-25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0BC0-B881-43E7-8DCA-974C530219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511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B5ED-84E9-42B3-96CB-42E76148CC1C}" type="datetimeFigureOut">
              <a:rPr lang="sv-SE" smtClean="0"/>
              <a:t>2017-02-25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0BC0-B881-43E7-8DCA-974C530219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295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B5ED-84E9-42B3-96CB-42E76148CC1C}" type="datetimeFigureOut">
              <a:rPr lang="sv-SE" smtClean="0"/>
              <a:t>2017-02-25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0BC0-B881-43E7-8DCA-974C530219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370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FB5ED-84E9-42B3-96CB-42E76148CC1C}" type="datetimeFigureOut">
              <a:rPr lang="sv-SE" smtClean="0"/>
              <a:t>2017-02-25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30BC0-B881-43E7-8DCA-974C530219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831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/>
          <a:srcRect l="23261" t="14669" r="23806" b="17280"/>
          <a:stretch/>
        </p:blipFill>
        <p:spPr>
          <a:xfrm>
            <a:off x="1484245" y="0"/>
            <a:ext cx="9435548" cy="68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61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/>
          <a:srcRect l="29022" t="36128" r="29385" b="9724"/>
          <a:stretch/>
        </p:blipFill>
        <p:spPr>
          <a:xfrm>
            <a:off x="1431235" y="126541"/>
            <a:ext cx="9197009" cy="673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3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/>
          <a:srcRect l="23912" t="22016" r="23961" b="10750"/>
          <a:stretch/>
        </p:blipFill>
        <p:spPr>
          <a:xfrm>
            <a:off x="1484243" y="0"/>
            <a:ext cx="9462053" cy="68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39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/>
          <a:srcRect l="23913" t="18148" r="24239" b="14227"/>
          <a:stretch/>
        </p:blipFill>
        <p:spPr>
          <a:xfrm>
            <a:off x="1603516" y="16647"/>
            <a:ext cx="9329528" cy="684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13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/>
          <a:srcRect l="23804" t="16408" r="24566" b="15925"/>
          <a:stretch/>
        </p:blipFill>
        <p:spPr>
          <a:xfrm>
            <a:off x="1444487" y="52312"/>
            <a:ext cx="9064487" cy="667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74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/>
          <a:srcRect l="23697" t="22594" r="24455" b="9354"/>
          <a:stretch/>
        </p:blipFill>
        <p:spPr>
          <a:xfrm>
            <a:off x="1431235" y="8070"/>
            <a:ext cx="9282432" cy="684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80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/>
          <a:srcRect l="23695" t="20855" r="24347" b="11366"/>
          <a:stretch/>
        </p:blipFill>
        <p:spPr>
          <a:xfrm>
            <a:off x="1524000" y="195998"/>
            <a:ext cx="9024730" cy="661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10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/>
          <a:srcRect l="23664" t="18211" r="24380" b="12964"/>
          <a:stretch/>
        </p:blipFill>
        <p:spPr>
          <a:xfrm>
            <a:off x="1563756" y="0"/>
            <a:ext cx="9137635" cy="680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78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/>
          <a:srcRect l="29131" t="37288" r="29347" b="8386"/>
          <a:stretch/>
        </p:blipFill>
        <p:spPr>
          <a:xfrm>
            <a:off x="1669774" y="172277"/>
            <a:ext cx="9104243" cy="669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54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/>
          <a:srcRect l="23478" t="17376" r="24192" b="15265"/>
          <a:stretch/>
        </p:blipFill>
        <p:spPr>
          <a:xfrm>
            <a:off x="1502562" y="112253"/>
            <a:ext cx="9165438" cy="663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07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2394</TotalTime>
  <Words>0</Words>
  <Application>Microsoft Office PowerPoint</Application>
  <PresentationFormat>Bredbild</PresentationFormat>
  <Paragraphs>0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Styrelsen Vildsvinet</dc:creator>
  <cp:lastModifiedBy>Styrelsen Vildsvinet</cp:lastModifiedBy>
  <cp:revision>7</cp:revision>
  <dcterms:created xsi:type="dcterms:W3CDTF">2017-02-24T22:28:33Z</dcterms:created>
  <dcterms:modified xsi:type="dcterms:W3CDTF">2017-02-26T14:23:25Z</dcterms:modified>
</cp:coreProperties>
</file>